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97420-2619-4030-A11D-626D1D7F21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67966-B2BF-4AA0-A3B3-1EE71E28F881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blob:https://web.whatsapp.com/953187fb-fbc7-41e9-9b51-f5f832f64d5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blob:https://web.whatsapp.com/953187fb-fbc7-41e9-9b51-f5f832f64d5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blob:https://web.whatsapp.com/953187fb-fbc7-41e9-9b51-f5f832f64d5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blob:https://web.whatsapp.com/953187fb-fbc7-41e9-9b51-f5f832f64d54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13 Rectángulo"/>
          <p:cNvSpPr/>
          <p:nvPr/>
        </p:nvSpPr>
        <p:spPr>
          <a:xfrm flipH="1">
            <a:off x="8991600" y="228600"/>
            <a:ext cx="45719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CuadroTexto"/>
          <p:cNvSpPr txBox="1"/>
          <p:nvPr/>
        </p:nvSpPr>
        <p:spPr>
          <a:xfrm>
            <a:off x="1219200" y="205740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635896" y="2060848"/>
            <a:ext cx="468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219200" y="2286000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524000" y="2819400"/>
            <a:ext cx="117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259632" y="314096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799692" y="3501008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533400" y="3807023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115616" y="4489375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635896" y="4489375"/>
            <a:ext cx="468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205626" y="4744889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630796" y="5013176"/>
            <a:ext cx="3636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2868470" y="5334000"/>
            <a:ext cx="117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xxx </a:t>
            </a:r>
            <a:r>
              <a:rPr lang="es-MX" sz="1400" dirty="0" err="1">
                <a:latin typeface="Arial" pitchFamily="34" charset="0"/>
                <a:cs typeface="Arial" pitchFamily="34" charset="0"/>
              </a:rPr>
              <a:t>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814138" y="206084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814138" y="2276872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094058" y="2545159"/>
            <a:ext cx="3636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886146" y="314096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426206" y="3501008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105400" y="3807023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5742130" y="4489375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5832140" y="4744889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5112060" y="5013176"/>
            <a:ext cx="3636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5 CuadroTexto"/>
          <p:cNvSpPr txBox="1"/>
          <p:nvPr/>
        </p:nvSpPr>
        <p:spPr>
          <a:xfrm>
            <a:off x="8244408" y="2060848"/>
            <a:ext cx="468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9 CuadroTexto"/>
          <p:cNvSpPr txBox="1"/>
          <p:nvPr/>
        </p:nvSpPr>
        <p:spPr>
          <a:xfrm>
            <a:off x="7516670" y="2514600"/>
            <a:ext cx="117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xxx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14 CuadroTexto"/>
          <p:cNvSpPr txBox="1"/>
          <p:nvPr/>
        </p:nvSpPr>
        <p:spPr>
          <a:xfrm>
            <a:off x="8153400" y="4495800"/>
            <a:ext cx="468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17 CuadroTexto"/>
          <p:cNvSpPr txBox="1"/>
          <p:nvPr/>
        </p:nvSpPr>
        <p:spPr>
          <a:xfrm>
            <a:off x="7524328" y="5301208"/>
            <a:ext cx="117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xxx </a:t>
            </a:r>
            <a:r>
              <a:rPr lang="es-MX" sz="1400" dirty="0" err="1">
                <a:latin typeface="Arial" pitchFamily="34" charset="0"/>
                <a:cs typeface="Arial" pitchFamily="34" charset="0"/>
              </a:rPr>
              <a:t>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020870" y="2587823"/>
            <a:ext cx="117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xxx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9 CuadroTexto"/>
          <p:cNvSpPr txBox="1"/>
          <p:nvPr/>
        </p:nvSpPr>
        <p:spPr>
          <a:xfrm>
            <a:off x="5943600" y="2819400"/>
            <a:ext cx="1170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xxxxxxxxxx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</Words>
  <Application>Microsoft Office PowerPoint</Application>
  <PresentationFormat>Carta (216 x 279 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Adriana Cota</dc:creator>
  <cp:lastModifiedBy>Adriana Cota</cp:lastModifiedBy>
  <cp:revision>5</cp:revision>
  <dcterms:created xsi:type="dcterms:W3CDTF">2018-10-16T17:13:40Z</dcterms:created>
  <dcterms:modified xsi:type="dcterms:W3CDTF">2018-10-16T17:50:15Z</dcterms:modified>
</cp:coreProperties>
</file>